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1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125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3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4290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Research_Paper.pdf, results summary (pp. 11-15).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473952"/>
            <a:ext cx="5212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A817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Yichen Wu  |  MSc Computer Science  |  University of Nottingham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02920" y="164592"/>
            <a:ext cx="18846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7A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RESULTS OVERVIEW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02920" y="384048"/>
            <a:ext cx="7955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E252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Three questions, three answers, one coherent pattern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02920" y="731520"/>
            <a:ext cx="11155680" cy="0"/>
          </a:xfrm>
          <a:prstGeom prst="line">
            <a:avLst/>
          </a:prstGeom>
          <a:noFill/>
          <a:ln w="13970">
            <a:solidFill>
              <a:srgbClr val="D8D3C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749808" y="1261872"/>
            <a:ext cx="3337560" cy="420624"/>
          </a:xfrm>
          <a:prstGeom prst="rect">
            <a:avLst/>
          </a:prstGeom>
          <a:solidFill>
            <a:srgbClr val="203A53"/>
          </a:solidFill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833120" y="1381760"/>
            <a:ext cx="319125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FFFFFF"/>
                </a:solidFill>
              </a:rPr>
              <a:t>Question</a:t>
            </a: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4087368" y="1261872"/>
            <a:ext cx="1828800" cy="420624"/>
          </a:xfrm>
          <a:prstGeom prst="rect">
            <a:avLst/>
          </a:prstGeom>
          <a:solidFill>
            <a:srgbClr val="284D6B"/>
          </a:solidFill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Text 7"/>
          <p:cNvSpPr/>
          <p:nvPr/>
        </p:nvSpPr>
        <p:spPr>
          <a:xfrm>
            <a:off x="4160520" y="1391920"/>
            <a:ext cx="16824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Statistic</a:t>
            </a: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5916168" y="1261872"/>
            <a:ext cx="1965960" cy="420624"/>
          </a:xfrm>
          <a:prstGeom prst="rect">
            <a:avLst/>
          </a:prstGeom>
          <a:solidFill>
            <a:srgbClr val="284D6B"/>
          </a:solidFill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Text 9"/>
          <p:cNvSpPr/>
          <p:nvPr/>
        </p:nvSpPr>
        <p:spPr>
          <a:xfrm>
            <a:off x="5989320" y="1391920"/>
            <a:ext cx="181965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Main readout</a:t>
            </a: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7882128" y="1261872"/>
            <a:ext cx="2468880" cy="420624"/>
          </a:xfrm>
          <a:prstGeom prst="rect">
            <a:avLst/>
          </a:prstGeom>
          <a:solidFill>
            <a:srgbClr val="284D6B"/>
          </a:solidFill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7955280" y="1391920"/>
            <a:ext cx="232257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Takeaway</a:t>
            </a: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749808" y="1682496"/>
            <a:ext cx="3337560" cy="658368"/>
          </a:xfrm>
          <a:prstGeom prst="rect">
            <a:avLst/>
          </a:prstGeom>
          <a:solidFill>
            <a:srgbClr val="EDF3F7"/>
          </a:solidFill>
          <a:ln w="7620">
            <a:solidFill>
              <a:srgbClr val="D8D3C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841248" y="1792224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1E2525"/>
                </a:solidFill>
              </a:rPr>
              <a:t>Did the intervention change profiles at all?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4087368" y="1682496"/>
            <a:ext cx="1828800" cy="658368"/>
          </a:xfrm>
          <a:prstGeom prst="rect">
            <a:avLst/>
          </a:prstGeom>
          <a:solidFill>
            <a:srgbClr val="F8FBFC"/>
          </a:solidFill>
          <a:ln w="7620">
            <a:solidFill>
              <a:srgbClr val="D8D3C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5"/>
          <p:cNvSpPr/>
          <p:nvPr/>
        </p:nvSpPr>
        <p:spPr>
          <a:xfrm>
            <a:off x="4178808" y="1792224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525"/>
                </a:solidFill>
              </a:rPr>
              <a:t>MANOVA = 275.04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1E2525"/>
                </a:solidFill>
              </a:rPr>
              <a:t>p &lt; 0.0001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916168" y="1682496"/>
            <a:ext cx="1965960" cy="658368"/>
          </a:xfrm>
          <a:prstGeom prst="rect">
            <a:avLst/>
          </a:prstGeom>
          <a:solidFill>
            <a:srgbClr val="F8FBFC"/>
          </a:solidFill>
          <a:ln w="7620">
            <a:solidFill>
              <a:srgbClr val="D8D3C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7"/>
          <p:cNvSpPr/>
          <p:nvPr/>
        </p:nvSpPr>
        <p:spPr>
          <a:xfrm>
            <a:off x="6007608" y="1792224"/>
            <a:ext cx="1783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525"/>
                </a:solidFill>
              </a:rPr>
              <a:t>12 / 31 instruments changed significantly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7882128" y="1682496"/>
            <a:ext cx="2468880" cy="658368"/>
          </a:xfrm>
          <a:prstGeom prst="rect">
            <a:avLst/>
          </a:prstGeom>
          <a:solidFill>
            <a:srgbClr val="F8FBFC"/>
          </a:solidFill>
          <a:ln w="7620">
            <a:solidFill>
              <a:srgbClr val="D8D3C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7973568" y="1792224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525"/>
                </a:solidFill>
              </a:rPr>
              <a:t>INI produced real developmental movement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749808" y="2340864"/>
            <a:ext cx="3337560" cy="658368"/>
          </a:xfrm>
          <a:prstGeom prst="rect">
            <a:avLst/>
          </a:prstGeom>
          <a:solidFill>
            <a:srgbClr val="F2F6F2"/>
          </a:solidFill>
          <a:ln w="7620">
            <a:solidFill>
              <a:srgbClr val="D8D3C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1"/>
          <p:cNvSpPr/>
          <p:nvPr/>
        </p:nvSpPr>
        <p:spPr>
          <a:xfrm>
            <a:off x="841248" y="2450592"/>
            <a:ext cx="3154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1E2525"/>
                </a:solidFill>
              </a:rPr>
              <a:t>Did shared experience homogenise the agents?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087368" y="2340864"/>
            <a:ext cx="1828800" cy="658368"/>
          </a:xfrm>
          <a:prstGeom prst="rect">
            <a:avLst/>
          </a:prstGeom>
          <a:solidFill>
            <a:srgbClr val="FCFDFB"/>
          </a:solidFill>
          <a:ln w="7620">
            <a:solidFill>
              <a:srgbClr val="D8D3C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4178808" y="2450592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525"/>
                </a:solidFill>
              </a:rPr>
              <a:t>Centroid p = 0.002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1E2525"/>
                </a:solidFill>
              </a:rPr>
              <a:t>Trace p = 0.003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5916168" y="2340864"/>
            <a:ext cx="1965960" cy="658368"/>
          </a:xfrm>
          <a:prstGeom prst="rect">
            <a:avLst/>
          </a:prstGeom>
          <a:solidFill>
            <a:srgbClr val="FCFDFB"/>
          </a:solidFill>
          <a:ln w="7620">
            <a:solidFill>
              <a:srgbClr val="D8D3C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6007608" y="2450592"/>
            <a:ext cx="1783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525"/>
                </a:solidFill>
              </a:rPr>
              <a:t>Dispersion increased from age 10 to age 25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7882128" y="2340864"/>
            <a:ext cx="2468880" cy="658368"/>
          </a:xfrm>
          <a:prstGeom prst="rect">
            <a:avLst/>
          </a:prstGeom>
          <a:solidFill>
            <a:srgbClr val="FCFDFB"/>
          </a:solidFill>
          <a:ln w="7620">
            <a:solidFill>
              <a:srgbClr val="D8D3C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Text 27"/>
          <p:cNvSpPr/>
          <p:nvPr/>
        </p:nvSpPr>
        <p:spPr>
          <a:xfrm>
            <a:off x="7973568" y="2450592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525"/>
                </a:solidFill>
              </a:rPr>
              <a:t>No convergence; H1 supported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749808" y="2999232"/>
            <a:ext cx="3337560" cy="658368"/>
          </a:xfrm>
          <a:prstGeom prst="rect">
            <a:avLst/>
          </a:prstGeom>
          <a:solidFill>
            <a:srgbClr val="EDF3F7"/>
          </a:solidFill>
          <a:ln w="7620">
            <a:solidFill>
              <a:srgbClr val="D8D3C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Text 29"/>
          <p:cNvSpPr/>
          <p:nvPr/>
        </p:nvSpPr>
        <p:spPr>
          <a:xfrm>
            <a:off x="841248" y="3108960"/>
            <a:ext cx="3154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1E2525"/>
                </a:solidFill>
              </a:rPr>
              <a:t>Was the inter-agent structure preserved?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4087368" y="2999232"/>
            <a:ext cx="1828800" cy="658368"/>
          </a:xfrm>
          <a:prstGeom prst="rect">
            <a:avLst/>
          </a:prstGeom>
          <a:solidFill>
            <a:srgbClr val="F8FBFC"/>
          </a:solidFill>
          <a:ln w="7620">
            <a:solidFill>
              <a:srgbClr val="D8D3C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1"/>
          <p:cNvSpPr/>
          <p:nvPr/>
        </p:nvSpPr>
        <p:spPr>
          <a:xfrm>
            <a:off x="4178808" y="310896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525"/>
                </a:solidFill>
              </a:rPr>
              <a:t>Pearson r = 0.969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1E2525"/>
                </a:solidFill>
              </a:rPr>
              <a:t>Spearman rho = 0.962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5916168" y="2999232"/>
            <a:ext cx="1965960" cy="658368"/>
          </a:xfrm>
          <a:prstGeom prst="rect">
            <a:avLst/>
          </a:prstGeom>
          <a:solidFill>
            <a:srgbClr val="F8FBFC"/>
          </a:solidFill>
          <a:ln w="7620">
            <a:solidFill>
              <a:srgbClr val="D8D3C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Text 33"/>
          <p:cNvSpPr/>
          <p:nvPr/>
        </p:nvSpPr>
        <p:spPr>
          <a:xfrm>
            <a:off x="6007608" y="3108960"/>
            <a:ext cx="1783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525"/>
                </a:solidFill>
              </a:rPr>
              <a:t>435 pairwise distances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1E2525"/>
                </a:solidFill>
              </a:rPr>
              <a:t>p &lt; 0.0001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7882128" y="2999232"/>
            <a:ext cx="2468880" cy="658368"/>
          </a:xfrm>
          <a:prstGeom prst="rect">
            <a:avLst/>
          </a:prstGeom>
          <a:solidFill>
            <a:srgbClr val="F8FBFC"/>
          </a:solidFill>
          <a:ln w="7620">
            <a:solidFill>
              <a:srgbClr val="D8D3CB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Text 35"/>
          <p:cNvSpPr/>
          <p:nvPr/>
        </p:nvSpPr>
        <p:spPr>
          <a:xfrm>
            <a:off x="7973568" y="3108960"/>
            <a:ext cx="2286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E2525"/>
                </a:solidFill>
              </a:rPr>
              <a:t>Same ordering persists; H2 supported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11503152" y="6437376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altLang="zh-CN" sz="850" dirty="0">
                <a:solidFill>
                  <a:srgbClr val="7A817F"/>
                </a:solidFill>
                <a:latin typeface="Aptos" pitchFamily="34" charset="0"/>
              </a:rPr>
              <a:t>10</a:t>
            </a:r>
            <a:endParaRPr lang="en-US" sz="850" dirty="0"/>
          </a:p>
        </p:txBody>
      </p:sp>
      <p:sp>
        <p:nvSpPr>
          <p:cNvPr id="41" name="Shape 23">
            <a:extLst>
              <a:ext uri="{FF2B5EF4-FFF2-40B4-BE49-F238E27FC236}">
                <a16:creationId xmlns:a16="http://schemas.microsoft.com/office/drawing/2014/main" id="{BE9D8F7F-28F7-1D0B-29DB-28D599994F42}"/>
              </a:ext>
            </a:extLst>
          </p:cNvPr>
          <p:cNvSpPr/>
          <p:nvPr/>
        </p:nvSpPr>
        <p:spPr>
          <a:xfrm>
            <a:off x="640080" y="4662775"/>
            <a:ext cx="10789920" cy="642112"/>
          </a:xfrm>
          <a:prstGeom prst="roundRect">
            <a:avLst>
              <a:gd name="adj" fmla="val 9524"/>
            </a:avLst>
          </a:prstGeom>
          <a:solidFill>
            <a:srgbClr val="E6F0EC"/>
          </a:solidFill>
          <a:ln w="12700">
            <a:solidFill>
              <a:srgbClr val="E6F0EC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" name="Text 24">
            <a:extLst>
              <a:ext uri="{FF2B5EF4-FFF2-40B4-BE49-F238E27FC236}">
                <a16:creationId xmlns:a16="http://schemas.microsoft.com/office/drawing/2014/main" id="{E70C9864-E41F-AA95-0A6D-368C04D5E86F}"/>
              </a:ext>
            </a:extLst>
          </p:cNvPr>
          <p:cNvSpPr/>
          <p:nvPr/>
        </p:nvSpPr>
        <p:spPr>
          <a:xfrm>
            <a:off x="822960" y="4918871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525"/>
                </a:solidFill>
              </a:rPr>
              <a:t>Shared experience makes all agents changed significantly, dispersion increased, and between-agent similarity structure remained almost perfectly preserved – a fanning-out pattern.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</TotalTime>
  <Words>149</Words>
  <Application>Microsoft Office PowerPoint</Application>
  <PresentationFormat>宽屏</PresentationFormat>
  <Paragraphs>27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演示文稿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 LLM Agents Simulate Adolescent Development?</dc:title>
  <dc:subject>Research presentation</dc:subject>
  <dc:creator>OpenAI</dc:creator>
  <cp:lastModifiedBy>HA195337@365mak.com</cp:lastModifiedBy>
  <cp:revision>28</cp:revision>
  <dcterms:created xsi:type="dcterms:W3CDTF">2026-03-22T22:49:09Z</dcterms:created>
  <dcterms:modified xsi:type="dcterms:W3CDTF">2026-09-12T16:12:08Z</dcterms:modified>
</cp:coreProperties>
</file>