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1430000" cy="8534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EE"/>
    <a:srgbClr val="AABBDE"/>
    <a:srgbClr val="F2AC93"/>
    <a:srgbClr val="F8CA97"/>
    <a:srgbClr val="BCDAA2"/>
    <a:srgbClr val="A0D4D4"/>
    <a:srgbClr val="A0D4D2"/>
    <a:srgbClr val="A9B8D5"/>
    <a:srgbClr val="F7D39F"/>
    <a:srgbClr val="F0B1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3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Recreated from the supplied reference infographic.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对话气泡: 圆角矩形 323">
            <a:extLst>
              <a:ext uri="{FF2B5EF4-FFF2-40B4-BE49-F238E27FC236}">
                <a16:creationId xmlns:a16="http://schemas.microsoft.com/office/drawing/2014/main" id="{058FCE56-5CD9-6885-839C-D4BFC40BD38B}"/>
              </a:ext>
            </a:extLst>
          </p:cNvPr>
          <p:cNvSpPr/>
          <p:nvPr/>
        </p:nvSpPr>
        <p:spPr>
          <a:xfrm>
            <a:off x="4475569" y="1646464"/>
            <a:ext cx="796111" cy="742950"/>
          </a:xfrm>
          <a:prstGeom prst="wedgeRoundRectCallout">
            <a:avLst>
              <a:gd name="adj1" fmla="val 46264"/>
              <a:gd name="adj2" fmla="val 97665"/>
              <a:gd name="adj3" fmla="val 16667"/>
            </a:avLst>
          </a:prstGeom>
          <a:solidFill>
            <a:srgbClr val="A0D4D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6" name="对话气泡: 圆角矩形 325">
            <a:extLst>
              <a:ext uri="{FF2B5EF4-FFF2-40B4-BE49-F238E27FC236}">
                <a16:creationId xmlns:a16="http://schemas.microsoft.com/office/drawing/2014/main" id="{BF9895E1-0AB3-3032-586D-45EE4590732E}"/>
              </a:ext>
            </a:extLst>
          </p:cNvPr>
          <p:cNvSpPr/>
          <p:nvPr/>
        </p:nvSpPr>
        <p:spPr>
          <a:xfrm>
            <a:off x="5304972" y="1646464"/>
            <a:ext cx="605337" cy="742950"/>
          </a:xfrm>
          <a:prstGeom prst="wedgeRoundRectCallout">
            <a:avLst>
              <a:gd name="adj1" fmla="val 46264"/>
              <a:gd name="adj2" fmla="val 97665"/>
              <a:gd name="adj3" fmla="val 16667"/>
            </a:avLst>
          </a:prstGeom>
          <a:solidFill>
            <a:srgbClr val="BCDAA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3" name="对话气泡: 圆角矩形 332">
            <a:extLst>
              <a:ext uri="{FF2B5EF4-FFF2-40B4-BE49-F238E27FC236}">
                <a16:creationId xmlns:a16="http://schemas.microsoft.com/office/drawing/2014/main" id="{F339BFFA-E1E7-7E9F-0A70-C0E144679CD2}"/>
              </a:ext>
            </a:extLst>
          </p:cNvPr>
          <p:cNvSpPr/>
          <p:nvPr/>
        </p:nvSpPr>
        <p:spPr>
          <a:xfrm>
            <a:off x="6742518" y="1646464"/>
            <a:ext cx="819879" cy="742950"/>
          </a:xfrm>
          <a:prstGeom prst="wedgeRoundRectCallout">
            <a:avLst>
              <a:gd name="adj1" fmla="val 30331"/>
              <a:gd name="adj2" fmla="val 95711"/>
              <a:gd name="adj3" fmla="val 16667"/>
            </a:avLst>
          </a:prstGeom>
          <a:solidFill>
            <a:srgbClr val="F2AC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5" name="对话气泡: 圆角矩形 334">
            <a:extLst>
              <a:ext uri="{FF2B5EF4-FFF2-40B4-BE49-F238E27FC236}">
                <a16:creationId xmlns:a16="http://schemas.microsoft.com/office/drawing/2014/main" id="{036D6DDB-8198-6C5C-AE95-55552BFFA529}"/>
              </a:ext>
            </a:extLst>
          </p:cNvPr>
          <p:cNvSpPr/>
          <p:nvPr/>
        </p:nvSpPr>
        <p:spPr>
          <a:xfrm>
            <a:off x="5952216" y="1646464"/>
            <a:ext cx="755469" cy="742950"/>
          </a:xfrm>
          <a:prstGeom prst="wedgeRoundRectCallout">
            <a:avLst>
              <a:gd name="adj1" fmla="val 36658"/>
              <a:gd name="adj2" fmla="val 95711"/>
              <a:gd name="adj3" fmla="val 16667"/>
            </a:avLst>
          </a:prstGeom>
          <a:solidFill>
            <a:srgbClr val="F8CA9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2" name="对话气泡: 圆角矩形 321">
            <a:extLst>
              <a:ext uri="{FF2B5EF4-FFF2-40B4-BE49-F238E27FC236}">
                <a16:creationId xmlns:a16="http://schemas.microsoft.com/office/drawing/2014/main" id="{9DD4645D-FAB1-93CD-22AC-EEB3CB9C65F3}"/>
              </a:ext>
            </a:extLst>
          </p:cNvPr>
          <p:cNvSpPr/>
          <p:nvPr/>
        </p:nvSpPr>
        <p:spPr>
          <a:xfrm>
            <a:off x="3871232" y="1646464"/>
            <a:ext cx="562429" cy="742950"/>
          </a:xfrm>
          <a:prstGeom prst="wedgeRoundRectCallout">
            <a:avLst>
              <a:gd name="adj1" fmla="val 46264"/>
              <a:gd name="adj2" fmla="val 97665"/>
              <a:gd name="adj3" fmla="val 16667"/>
            </a:avLst>
          </a:prstGeom>
          <a:solidFill>
            <a:srgbClr val="AABBD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4" name="矩形: 圆角 273">
            <a:extLst>
              <a:ext uri="{FF2B5EF4-FFF2-40B4-BE49-F238E27FC236}">
                <a16:creationId xmlns:a16="http://schemas.microsoft.com/office/drawing/2014/main" id="{5BB2E84E-A2A3-4F5A-AC53-39C2DAF87430}"/>
              </a:ext>
            </a:extLst>
          </p:cNvPr>
          <p:cNvSpPr>
            <a:spLocks noGrp="1"/>
          </p:cNvSpPr>
          <p:nvPr/>
        </p:nvSpPr>
        <p:spPr>
          <a:xfrm>
            <a:off x="76200" y="971550"/>
            <a:ext cx="3505200" cy="2724150"/>
          </a:xfrm>
          <a:prstGeom prst="roundRect">
            <a:avLst>
              <a:gd name="adj" fmla="val 5594"/>
            </a:avLst>
          </a:prstGeom>
          <a:solidFill>
            <a:srgbClr val="E4EDF6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AFDCA2A3-E919-43FA-BD23-3AEB4590D3BB}"/>
              </a:ext>
            </a:extLst>
          </p:cNvPr>
          <p:cNvSpPr>
            <a:spLocks noGrp="1"/>
          </p:cNvSpPr>
          <p:nvPr/>
        </p:nvSpPr>
        <p:spPr>
          <a:xfrm>
            <a:off x="95250" y="4467693"/>
            <a:ext cx="3505200" cy="3924300"/>
          </a:xfrm>
          <a:prstGeom prst="roundRect">
            <a:avLst>
              <a:gd name="adj" fmla="val 4348"/>
            </a:avLst>
          </a:prstGeom>
          <a:solidFill>
            <a:srgbClr val="E2EFF7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C3211905-E130-4C2D-91A0-CFF7BCC07088}"/>
              </a:ext>
            </a:extLst>
          </p:cNvPr>
          <p:cNvSpPr>
            <a:spLocks noGrp="1"/>
          </p:cNvSpPr>
          <p:nvPr/>
        </p:nvSpPr>
        <p:spPr>
          <a:xfrm>
            <a:off x="3838575" y="971550"/>
            <a:ext cx="3752850" cy="485775"/>
          </a:xfrm>
          <a:prstGeom prst="roundRect">
            <a:avLst>
              <a:gd name="adj" fmla="val 27451"/>
            </a:avLst>
          </a:prstGeom>
          <a:solidFill>
            <a:srgbClr val="E6F1E0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61B4187-32C1-4285-A07C-E129BE8AA740}"/>
              </a:ext>
            </a:extLst>
          </p:cNvPr>
          <p:cNvSpPr>
            <a:spLocks noGrp="1"/>
          </p:cNvSpPr>
          <p:nvPr/>
        </p:nvSpPr>
        <p:spPr>
          <a:xfrm>
            <a:off x="3838575" y="5295900"/>
            <a:ext cx="3752850" cy="3162300"/>
          </a:xfrm>
          <a:prstGeom prst="roundRect">
            <a:avLst>
              <a:gd name="adj" fmla="val 4819"/>
            </a:avLst>
          </a:prstGeom>
          <a:solidFill>
            <a:srgbClr val="E4F0DE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5113CD6C-AF22-43EE-9067-B0C6A3EBCC6F}"/>
              </a:ext>
            </a:extLst>
          </p:cNvPr>
          <p:cNvSpPr>
            <a:spLocks noGrp="1"/>
          </p:cNvSpPr>
          <p:nvPr/>
        </p:nvSpPr>
        <p:spPr>
          <a:xfrm>
            <a:off x="7848600" y="971550"/>
            <a:ext cx="3505200" cy="2343150"/>
          </a:xfrm>
          <a:prstGeom prst="roundRect">
            <a:avLst>
              <a:gd name="adj" fmla="val 5594"/>
            </a:avLst>
          </a:prstGeom>
          <a:solidFill>
            <a:srgbClr val="E2EFF7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F2E6FDB2-ADBC-4705-A9F0-0D1742EB719C}"/>
              </a:ext>
            </a:extLst>
          </p:cNvPr>
          <p:cNvSpPr>
            <a:spLocks noGrp="1"/>
          </p:cNvSpPr>
          <p:nvPr/>
        </p:nvSpPr>
        <p:spPr>
          <a:xfrm>
            <a:off x="7848600" y="3609976"/>
            <a:ext cx="3505200" cy="4848225"/>
          </a:xfrm>
          <a:prstGeom prst="roundRect">
            <a:avLst>
              <a:gd name="adj" fmla="val 4348"/>
            </a:avLst>
          </a:prstGeom>
          <a:solidFill>
            <a:srgbClr val="F0F0EE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F9248323-A734-4751-96FA-A61FB3F92E8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00" cy="8534400"/>
          </a:xfrm>
          <a:custGeom>
            <a:avLst/>
            <a:gdLst/>
            <a:ahLst/>
            <a:cxnLst/>
            <a:rect l="0" t="0" r="0" b="0"/>
            <a:pathLst>
              <a:path w="11430000" h="8534400">
                <a:moveTo>
                  <a:pt x="3714750" y="971550"/>
                </a:moveTo>
                <a:lnTo>
                  <a:pt x="3714750" y="8458200"/>
                </a:lnTo>
              </a:path>
            </a:pathLst>
          </a:custGeom>
          <a:noFill/>
          <a:ln w="9525">
            <a:solidFill>
              <a:srgbClr val="999999"/>
            </a:solidFill>
            <a:prstDash val="dash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6FBF7F94-0762-4F48-9320-F1E31E64F0F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00" cy="8534400"/>
          </a:xfrm>
          <a:custGeom>
            <a:avLst/>
            <a:gdLst/>
            <a:ahLst/>
            <a:cxnLst/>
            <a:rect l="0" t="0" r="0" b="0"/>
            <a:pathLst>
              <a:path w="11430000" h="8534400">
                <a:moveTo>
                  <a:pt x="7686675" y="971550"/>
                </a:moveTo>
                <a:lnTo>
                  <a:pt x="7686675" y="8458200"/>
                </a:lnTo>
              </a:path>
            </a:pathLst>
          </a:custGeom>
          <a:noFill/>
          <a:ln w="9525">
            <a:solidFill>
              <a:srgbClr val="999999"/>
            </a:solidFill>
            <a:prstDash val="dash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BA7F15F-23C3-401E-B702-B2FFF5D7A7F2}"/>
              </a:ext>
            </a:extLst>
          </p:cNvPr>
          <p:cNvSpPr>
            <a:spLocks noGrp="1"/>
          </p:cNvSpPr>
          <p:nvPr/>
        </p:nvSpPr>
        <p:spPr>
          <a:xfrm>
            <a:off x="76200" y="228600"/>
            <a:ext cx="35052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2000"/>
              </a:lnSpc>
              <a:buNone/>
              <a:defRPr sz="1725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5" b="1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(a) Stage 1: Baseline Initialization</a:t>
            </a:r>
          </a:p>
          <a:p>
            <a:pPr algn="ctr">
              <a:lnSpc>
                <a:spcPct val="92000"/>
              </a:lnSpc>
              <a:buNone/>
              <a:defRPr sz="1725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5" b="1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(Age 10)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63DE79E-9C3F-405C-BD72-A35EB0BF8E9C}"/>
              </a:ext>
            </a:extLst>
          </p:cNvPr>
          <p:cNvSpPr>
            <a:spLocks noGrp="1"/>
          </p:cNvSpPr>
          <p:nvPr/>
        </p:nvSpPr>
        <p:spPr>
          <a:xfrm>
            <a:off x="3838575" y="228600"/>
            <a:ext cx="37528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2000"/>
              </a:lnSpc>
              <a:buNone/>
              <a:defRPr sz="16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(b) Stage 2: Iterative Experience</a:t>
            </a:r>
          </a:p>
          <a:p>
            <a:pPr algn="ctr">
              <a:lnSpc>
                <a:spcPct val="92000"/>
              </a:lnSpc>
              <a:buNone/>
              <a:defRPr sz="16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Evolution (Age 10 → 25)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88D6810-AE53-4505-9B6B-FAB232482825}"/>
              </a:ext>
            </a:extLst>
          </p:cNvPr>
          <p:cNvSpPr>
            <a:spLocks noGrp="1"/>
          </p:cNvSpPr>
          <p:nvPr/>
        </p:nvSpPr>
        <p:spPr>
          <a:xfrm>
            <a:off x="7848600" y="228600"/>
            <a:ext cx="35052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2000"/>
              </a:lnSpc>
              <a:buNone/>
              <a:defRPr sz="16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(c) Stage 3: Longitudinal</a:t>
            </a:r>
          </a:p>
          <a:p>
            <a:pPr algn="ctr">
              <a:lnSpc>
                <a:spcPct val="92000"/>
              </a:lnSpc>
              <a:buNone/>
              <a:defRPr sz="16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Evaluation &amp; Analysis (Age 25)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EC8EA71-1CF3-4E22-AA21-8FB9FFE1F5EE}"/>
              </a:ext>
            </a:extLst>
          </p:cNvPr>
          <p:cNvSpPr>
            <a:spLocks noGrp="1"/>
          </p:cNvSpPr>
          <p:nvPr/>
        </p:nvSpPr>
        <p:spPr>
          <a:xfrm>
            <a:off x="400050" y="10668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6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Agent Persona &amp; Traits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8CDA0F6-5090-4AAD-96A5-FC73B357C0ED}"/>
              </a:ext>
            </a:extLst>
          </p:cNvPr>
          <p:cNvSpPr>
            <a:spLocks noGrp="1"/>
          </p:cNvSpPr>
          <p:nvPr/>
        </p:nvSpPr>
        <p:spPr>
          <a:xfrm>
            <a:off x="952500" y="1304925"/>
            <a:ext cx="1752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5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(Age 10)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063675A3-6835-4EA7-BB80-46F3F8FE0D2F}"/>
              </a:ext>
            </a:extLst>
          </p:cNvPr>
          <p:cNvSpPr>
            <a:spLocks noGrp="1"/>
          </p:cNvSpPr>
          <p:nvPr/>
        </p:nvSpPr>
        <p:spPr>
          <a:xfrm>
            <a:off x="132897" y="1819275"/>
            <a:ext cx="928188" cy="552450"/>
          </a:xfrm>
          <a:prstGeom prst="roundRect">
            <a:avLst>
              <a:gd name="adj" fmla="val 17241"/>
            </a:avLst>
          </a:prstGeom>
          <a:solidFill>
            <a:srgbClr val="95CFE9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等腰三角形 14">
            <a:extLst>
              <a:ext uri="{FF2B5EF4-FFF2-40B4-BE49-F238E27FC236}">
                <a16:creationId xmlns:a16="http://schemas.microsoft.com/office/drawing/2014/main" id="{5D196894-B403-4A7B-AE81-3F3D1BBE1C01}"/>
              </a:ext>
            </a:extLst>
          </p:cNvPr>
          <p:cNvSpPr>
            <a:spLocks noGrp="1"/>
          </p:cNvSpPr>
          <p:nvPr/>
        </p:nvSpPr>
        <p:spPr>
          <a:xfrm rot="6843917">
            <a:off x="1048988" y="1972310"/>
            <a:ext cx="132924" cy="363630"/>
          </a:xfrm>
          <a:prstGeom prst="triangle">
            <a:avLst/>
          </a:prstGeom>
          <a:solidFill>
            <a:srgbClr val="95CFE9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21FE26B-A4B6-4290-BE22-1DD6DAB52E53}"/>
              </a:ext>
            </a:extLst>
          </p:cNvPr>
          <p:cNvSpPr>
            <a:spLocks noGrp="1"/>
          </p:cNvSpPr>
          <p:nvPr/>
        </p:nvSpPr>
        <p:spPr>
          <a:xfrm>
            <a:off x="132444" y="1838325"/>
            <a:ext cx="9239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2000"/>
              </a:lnSpc>
              <a:buNone/>
              <a:defRPr sz="13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0" b="1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Innate</a:t>
            </a:r>
          </a:p>
          <a:p>
            <a:pPr algn="ctr">
              <a:lnSpc>
                <a:spcPct val="92000"/>
              </a:lnSpc>
              <a:buNone/>
              <a:defRPr sz="13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0" b="1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Traits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B87B4157-A4BE-4380-83D0-90F0B6276E4E}"/>
              </a:ext>
            </a:extLst>
          </p:cNvPr>
          <p:cNvSpPr>
            <a:spLocks noGrp="1"/>
          </p:cNvSpPr>
          <p:nvPr/>
        </p:nvSpPr>
        <p:spPr>
          <a:xfrm>
            <a:off x="2482214" y="1819275"/>
            <a:ext cx="1057276" cy="552450"/>
          </a:xfrm>
          <a:prstGeom prst="roundRect">
            <a:avLst>
              <a:gd name="adj" fmla="val 17241"/>
            </a:avLst>
          </a:prstGeom>
          <a:solidFill>
            <a:srgbClr val="B8D59B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等腰三角形 17">
            <a:extLst>
              <a:ext uri="{FF2B5EF4-FFF2-40B4-BE49-F238E27FC236}">
                <a16:creationId xmlns:a16="http://schemas.microsoft.com/office/drawing/2014/main" id="{0A19C589-7904-46D1-AFB4-C5FFD293AF1E}"/>
              </a:ext>
            </a:extLst>
          </p:cNvPr>
          <p:cNvSpPr>
            <a:spLocks noGrp="1"/>
          </p:cNvSpPr>
          <p:nvPr/>
        </p:nvSpPr>
        <p:spPr>
          <a:xfrm rot="14690148">
            <a:off x="2290054" y="1978266"/>
            <a:ext cx="119397" cy="305188"/>
          </a:xfrm>
          <a:prstGeom prst="triangle">
            <a:avLst/>
          </a:prstGeom>
          <a:solidFill>
            <a:srgbClr val="B8D59B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0CCD112-BD48-4882-B0E1-3B4265D99BA9}"/>
              </a:ext>
            </a:extLst>
          </p:cNvPr>
          <p:cNvSpPr>
            <a:spLocks noGrp="1"/>
          </p:cNvSpPr>
          <p:nvPr/>
        </p:nvSpPr>
        <p:spPr>
          <a:xfrm>
            <a:off x="2501445" y="1838325"/>
            <a:ext cx="10287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2000"/>
              </a:lnSpc>
              <a:buNone/>
              <a:defRPr sz="13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0" b="1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Personal</a:t>
            </a:r>
          </a:p>
          <a:p>
            <a:pPr algn="ctr">
              <a:lnSpc>
                <a:spcPct val="92000"/>
              </a:lnSpc>
              <a:buNone/>
              <a:defRPr sz="13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0" b="1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Background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0336DF65-3B1C-4A8C-B52F-47F6C9067412}"/>
              </a:ext>
            </a:extLst>
          </p:cNvPr>
          <p:cNvSpPr>
            <a:spLocks noGrp="1"/>
          </p:cNvSpPr>
          <p:nvPr/>
        </p:nvSpPr>
        <p:spPr>
          <a:xfrm>
            <a:off x="132898" y="2819400"/>
            <a:ext cx="959528" cy="552450"/>
          </a:xfrm>
          <a:prstGeom prst="roundRect">
            <a:avLst>
              <a:gd name="adj" fmla="val 17241"/>
            </a:avLst>
          </a:prstGeom>
          <a:solidFill>
            <a:srgbClr val="F3BF80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等腰三角形 20">
            <a:extLst>
              <a:ext uri="{FF2B5EF4-FFF2-40B4-BE49-F238E27FC236}">
                <a16:creationId xmlns:a16="http://schemas.microsoft.com/office/drawing/2014/main" id="{52384F24-6963-4C9C-95A7-F082733EE5D4}"/>
              </a:ext>
            </a:extLst>
          </p:cNvPr>
          <p:cNvSpPr>
            <a:spLocks noGrp="1"/>
          </p:cNvSpPr>
          <p:nvPr/>
        </p:nvSpPr>
        <p:spPr>
          <a:xfrm rot="4165025">
            <a:off x="1034972" y="2896132"/>
            <a:ext cx="181292" cy="322112"/>
          </a:xfrm>
          <a:prstGeom prst="triangle">
            <a:avLst/>
          </a:prstGeom>
          <a:solidFill>
            <a:srgbClr val="F3BF80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57ABD51-355D-4284-A4B5-DD33281C133F}"/>
              </a:ext>
            </a:extLst>
          </p:cNvPr>
          <p:cNvSpPr>
            <a:spLocks noGrp="1"/>
          </p:cNvSpPr>
          <p:nvPr/>
        </p:nvSpPr>
        <p:spPr>
          <a:xfrm>
            <a:off x="146958" y="2838450"/>
            <a:ext cx="9620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2000"/>
              </a:lnSpc>
              <a:buNone/>
              <a:defRPr sz="13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0" b="1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Learned</a:t>
            </a:r>
          </a:p>
          <a:p>
            <a:pPr algn="ctr">
              <a:lnSpc>
                <a:spcPct val="92000"/>
              </a:lnSpc>
              <a:buNone/>
              <a:defRPr sz="13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0" b="1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Skills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303D5676-A135-4986-84A6-0AD491B325CE}"/>
              </a:ext>
            </a:extLst>
          </p:cNvPr>
          <p:cNvSpPr>
            <a:spLocks noGrp="1"/>
          </p:cNvSpPr>
          <p:nvPr/>
        </p:nvSpPr>
        <p:spPr>
          <a:xfrm>
            <a:off x="2482214" y="2819400"/>
            <a:ext cx="1057275" cy="552450"/>
          </a:xfrm>
          <a:prstGeom prst="roundRect">
            <a:avLst>
              <a:gd name="adj" fmla="val 17241"/>
            </a:avLst>
          </a:prstGeom>
          <a:solidFill>
            <a:srgbClr val="F0B19C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等腰三角形 23">
            <a:extLst>
              <a:ext uri="{FF2B5EF4-FFF2-40B4-BE49-F238E27FC236}">
                <a16:creationId xmlns:a16="http://schemas.microsoft.com/office/drawing/2014/main" id="{1040689C-BD74-4EEA-BD44-C89CBDBF71D8}"/>
              </a:ext>
            </a:extLst>
          </p:cNvPr>
          <p:cNvSpPr>
            <a:spLocks noGrp="1"/>
          </p:cNvSpPr>
          <p:nvPr/>
        </p:nvSpPr>
        <p:spPr>
          <a:xfrm rot="17308737">
            <a:off x="2316085" y="2854059"/>
            <a:ext cx="155596" cy="415029"/>
          </a:xfrm>
          <a:prstGeom prst="triangle">
            <a:avLst/>
          </a:prstGeom>
          <a:solidFill>
            <a:srgbClr val="F0B19C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C7EC296-5E5B-4597-ACB4-7BB5EFD13407}"/>
              </a:ext>
            </a:extLst>
          </p:cNvPr>
          <p:cNvSpPr>
            <a:spLocks noGrp="1"/>
          </p:cNvSpPr>
          <p:nvPr/>
        </p:nvSpPr>
        <p:spPr>
          <a:xfrm>
            <a:off x="2486931" y="2838450"/>
            <a:ext cx="10287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2000"/>
              </a:lnSpc>
              <a:buNone/>
              <a:defRPr sz="13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0" b="1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Social</a:t>
            </a:r>
          </a:p>
          <a:p>
            <a:pPr algn="ctr">
              <a:lnSpc>
                <a:spcPct val="92000"/>
              </a:lnSpc>
              <a:buNone/>
              <a:defRPr sz="13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0" b="1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Context</a:t>
            </a:r>
          </a:p>
        </p:txBody>
      </p:sp>
      <p:pic>
        <p:nvPicPr>
          <p:cNvPr id="299" name="图片 29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295400" y="1943100"/>
            <a:ext cx="990600" cy="1438275"/>
          </a:xfrm>
          <a:prstGeom prst="rect">
            <a:avLst/>
          </a:prstGeom>
        </p:spPr>
      </p:pic>
      <p:sp>
        <p:nvSpPr>
          <p:cNvPr id="27" name="箭头: 下 26">
            <a:extLst>
              <a:ext uri="{FF2B5EF4-FFF2-40B4-BE49-F238E27FC236}">
                <a16:creationId xmlns:a16="http://schemas.microsoft.com/office/drawing/2014/main" id="{7FEFE98F-49A8-4AA2-9CE8-D84AFECBA2EC}"/>
              </a:ext>
            </a:extLst>
          </p:cNvPr>
          <p:cNvSpPr>
            <a:spLocks noGrp="1"/>
          </p:cNvSpPr>
          <p:nvPr/>
        </p:nvSpPr>
        <p:spPr>
          <a:xfrm>
            <a:off x="1743075" y="3771900"/>
            <a:ext cx="171450" cy="553386"/>
          </a:xfrm>
          <a:prstGeom prst="downArrow">
            <a:avLst/>
          </a:prstGeom>
          <a:solidFill>
            <a:srgbClr val="BEBEBE"/>
          </a:solidFill>
          <a:ln w="1905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8650D382-6543-4444-8872-F1C7BB6660FA}"/>
              </a:ext>
            </a:extLst>
          </p:cNvPr>
          <p:cNvSpPr>
            <a:spLocks noGrp="1"/>
          </p:cNvSpPr>
          <p:nvPr/>
        </p:nvSpPr>
        <p:spPr>
          <a:xfrm>
            <a:off x="257175" y="4648200"/>
            <a:ext cx="31242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725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Baseline Assessment (T10)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12DC2CFB-75DD-488B-97A8-C81E8C099DAE}"/>
              </a:ext>
            </a:extLst>
          </p:cNvPr>
          <p:cNvSpPr>
            <a:spLocks noGrp="1"/>
          </p:cNvSpPr>
          <p:nvPr/>
        </p:nvSpPr>
        <p:spPr>
          <a:xfrm>
            <a:off x="1279071" y="5219700"/>
            <a:ext cx="9906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35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Maturity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9036EF87-5ADC-400A-9FCB-A2FEB2B27271}"/>
              </a:ext>
            </a:extLst>
          </p:cNvPr>
          <p:cNvSpPr>
            <a:spLocks noGrp="1"/>
          </p:cNvSpPr>
          <p:nvPr/>
        </p:nvSpPr>
        <p:spPr>
          <a:xfrm>
            <a:off x="2647950" y="6191250"/>
            <a:ext cx="800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35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Emotion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6448982F-5298-42B4-BDB1-4176F6F017EA}"/>
              </a:ext>
            </a:extLst>
          </p:cNvPr>
          <p:cNvSpPr>
            <a:spLocks noGrp="1"/>
          </p:cNvSpPr>
          <p:nvPr/>
        </p:nvSpPr>
        <p:spPr>
          <a:xfrm>
            <a:off x="2076450" y="7323818"/>
            <a:ext cx="9715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35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Cognition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EE746BB7-5EAD-4B43-94CA-E4AF7334F3E9}"/>
              </a:ext>
            </a:extLst>
          </p:cNvPr>
          <p:cNvSpPr>
            <a:spLocks noGrp="1"/>
          </p:cNvSpPr>
          <p:nvPr/>
        </p:nvSpPr>
        <p:spPr>
          <a:xfrm>
            <a:off x="661035" y="7334250"/>
            <a:ext cx="95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35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Behavior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AA08D165-CC2F-4131-8548-F0401D2D9E1C}"/>
              </a:ext>
            </a:extLst>
          </p:cNvPr>
          <p:cNvSpPr>
            <a:spLocks noGrp="1"/>
          </p:cNvSpPr>
          <p:nvPr/>
        </p:nvSpPr>
        <p:spPr>
          <a:xfrm>
            <a:off x="285750" y="6191250"/>
            <a:ext cx="7048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35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Social</a:t>
            </a: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F66E09F2-019C-49B6-BA62-185141F48102}"/>
              </a:ext>
            </a:extLst>
          </p:cNvPr>
          <p:cNvSpPr>
            <a:spLocks noGrp="1"/>
          </p:cNvSpPr>
          <p:nvPr/>
        </p:nvSpPr>
        <p:spPr>
          <a:xfrm>
            <a:off x="419100" y="7877175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5000"/>
              </a:lnSpc>
              <a:buNone/>
              <a:defRPr sz="15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Multi-dimensional</a:t>
            </a:r>
          </a:p>
          <a:p>
            <a:pPr algn="ctr">
              <a:lnSpc>
                <a:spcPct val="95000"/>
              </a:lnSpc>
              <a:buNone/>
              <a:defRPr sz="15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Baseline Assessment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CDB55585-4571-4225-B5CA-F8367ABFDA74}"/>
              </a:ext>
            </a:extLst>
          </p:cNvPr>
          <p:cNvSpPr>
            <a:spLocks noGrp="1"/>
          </p:cNvSpPr>
          <p:nvPr/>
        </p:nvSpPr>
        <p:spPr>
          <a:xfrm>
            <a:off x="3962400" y="1066800"/>
            <a:ext cx="35052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6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Continuous Experience Injection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3645CF69-DC88-41F4-82D8-E87C90DF84FB}"/>
              </a:ext>
            </a:extLst>
          </p:cNvPr>
          <p:cNvSpPr>
            <a:spLocks noGrp="1"/>
          </p:cNvSpPr>
          <p:nvPr/>
        </p:nvSpPr>
        <p:spPr>
          <a:xfrm>
            <a:off x="4000500" y="2943225"/>
            <a:ext cx="2714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2000"/>
              </a:lnSpc>
              <a:buNone/>
              <a:defRPr sz="150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00" b="1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Iterative Experience-</a:t>
            </a:r>
          </a:p>
          <a:p>
            <a:pPr algn="l">
              <a:lnSpc>
                <a:spcPct val="92000"/>
              </a:lnSpc>
              <a:buNone/>
              <a:defRPr sz="150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00" b="1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Driven Evolution</a:t>
            </a: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6FBC5EDA-A993-42DE-AD0A-3F0F22FBF41D}"/>
              </a:ext>
            </a:extLst>
          </p:cNvPr>
          <p:cNvSpPr>
            <a:spLocks noGrp="1"/>
          </p:cNvSpPr>
          <p:nvPr/>
        </p:nvSpPr>
        <p:spPr>
          <a:xfrm>
            <a:off x="4000500" y="3390900"/>
            <a:ext cx="209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50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(Age 10 to 25)</a:t>
            </a:r>
          </a:p>
        </p:txBody>
      </p:sp>
      <p:sp>
        <p:nvSpPr>
          <p:cNvPr id="62" name="任意多边形: 形状 61">
            <a:extLst>
              <a:ext uri="{FF2B5EF4-FFF2-40B4-BE49-F238E27FC236}">
                <a16:creationId xmlns:a16="http://schemas.microsoft.com/office/drawing/2014/main" id="{EA4657FB-A260-453A-B28B-CB585A4EF4A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00" cy="8534400"/>
          </a:xfrm>
          <a:custGeom>
            <a:avLst/>
            <a:gdLst/>
            <a:ahLst/>
            <a:cxnLst/>
            <a:rect l="0" t="0" r="0" b="0"/>
            <a:pathLst>
              <a:path w="11430000" h="8534400">
                <a:moveTo>
                  <a:pt x="4171950" y="4657725"/>
                </a:moveTo>
                <a:lnTo>
                  <a:pt x="4848225" y="4486275"/>
                </a:lnTo>
                <a:lnTo>
                  <a:pt x="5486400" y="4276725"/>
                </a:lnTo>
                <a:lnTo>
                  <a:pt x="6124575" y="4010025"/>
                </a:lnTo>
                <a:lnTo>
                  <a:pt x="6762750" y="3629025"/>
                </a:lnTo>
                <a:lnTo>
                  <a:pt x="7410450" y="3114675"/>
                </a:lnTo>
                <a:lnTo>
                  <a:pt x="7410450" y="4791075"/>
                </a:lnTo>
                <a:lnTo>
                  <a:pt x="4171950" y="4791075"/>
                </a:lnTo>
                <a:close/>
              </a:path>
            </a:pathLst>
          </a:custGeom>
          <a:gradFill>
            <a:gsLst>
              <a:gs pos="0">
                <a:srgbClr val="86A8D1">
                  <a:alpha val="32000"/>
                </a:srgbClr>
              </a:gs>
              <a:gs pos="50000">
                <a:srgbClr val="A5C9B2">
                  <a:alpha val="34000"/>
                </a:srgbClr>
              </a:gs>
              <a:gs pos="100000">
                <a:srgbClr val="F4B77B">
                  <a:alpha val="38000"/>
                </a:srgbClr>
              </a:gs>
            </a:gsLst>
            <a:lin ang="0"/>
          </a:gradFill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3" name="任意多边形: 形状 62">
            <a:extLst>
              <a:ext uri="{FF2B5EF4-FFF2-40B4-BE49-F238E27FC236}">
                <a16:creationId xmlns:a16="http://schemas.microsoft.com/office/drawing/2014/main" id="{941062CC-AFDC-4A62-B12C-6F6978D96D7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00" cy="8534400"/>
          </a:xfrm>
          <a:custGeom>
            <a:avLst/>
            <a:gdLst/>
            <a:ahLst/>
            <a:cxnLst/>
            <a:rect l="0" t="0" r="0" b="0"/>
            <a:pathLst>
              <a:path w="11430000" h="8534400">
                <a:moveTo>
                  <a:pt x="4171950" y="4648200"/>
                </a:moveTo>
                <a:lnTo>
                  <a:pt x="4848225" y="4476750"/>
                </a:lnTo>
              </a:path>
            </a:pathLst>
          </a:custGeom>
          <a:noFill/>
          <a:ln w="38100">
            <a:solidFill>
              <a:srgbClr val="93ADD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" name="任意多边形: 形状 63">
            <a:extLst>
              <a:ext uri="{FF2B5EF4-FFF2-40B4-BE49-F238E27FC236}">
                <a16:creationId xmlns:a16="http://schemas.microsoft.com/office/drawing/2014/main" id="{4097ED8A-F503-460C-B0F6-520CEF626CB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00" cy="8534400"/>
          </a:xfrm>
          <a:custGeom>
            <a:avLst/>
            <a:gdLst/>
            <a:ahLst/>
            <a:cxnLst/>
            <a:rect l="0" t="0" r="0" b="0"/>
            <a:pathLst>
              <a:path w="11430000" h="8534400">
                <a:moveTo>
                  <a:pt x="4848225" y="4476750"/>
                </a:moveTo>
                <a:lnTo>
                  <a:pt x="5486400" y="4276725"/>
                </a:lnTo>
              </a:path>
            </a:pathLst>
          </a:custGeom>
          <a:noFill/>
          <a:ln w="38100">
            <a:solidFill>
              <a:srgbClr val="86ACC7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5" name="任意多边形: 形状 64">
            <a:extLst>
              <a:ext uri="{FF2B5EF4-FFF2-40B4-BE49-F238E27FC236}">
                <a16:creationId xmlns:a16="http://schemas.microsoft.com/office/drawing/2014/main" id="{00359E42-61EE-47DE-864A-F1505DA177B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00" cy="8534400"/>
          </a:xfrm>
          <a:custGeom>
            <a:avLst/>
            <a:gdLst/>
            <a:ahLst/>
            <a:cxnLst/>
            <a:rect l="0" t="0" r="0" b="0"/>
            <a:pathLst>
              <a:path w="11430000" h="8534400">
                <a:moveTo>
                  <a:pt x="5486400" y="4276725"/>
                </a:moveTo>
                <a:lnTo>
                  <a:pt x="6124575" y="4010025"/>
                </a:lnTo>
              </a:path>
            </a:pathLst>
          </a:custGeom>
          <a:noFill/>
          <a:ln w="38100">
            <a:solidFill>
              <a:srgbClr val="7EB8B3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" name="任意多边形: 形状 65">
            <a:extLst>
              <a:ext uri="{FF2B5EF4-FFF2-40B4-BE49-F238E27FC236}">
                <a16:creationId xmlns:a16="http://schemas.microsoft.com/office/drawing/2014/main" id="{0DBC3C4F-6653-4DFA-9488-6665416DD53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00" cy="8534400"/>
          </a:xfrm>
          <a:custGeom>
            <a:avLst/>
            <a:gdLst/>
            <a:ahLst/>
            <a:cxnLst/>
            <a:rect l="0" t="0" r="0" b="0"/>
            <a:pathLst>
              <a:path w="11430000" h="8534400">
                <a:moveTo>
                  <a:pt x="6124575" y="4010025"/>
                </a:moveTo>
                <a:lnTo>
                  <a:pt x="6762750" y="3629025"/>
                </a:lnTo>
              </a:path>
            </a:pathLst>
          </a:custGeom>
          <a:noFill/>
          <a:ln w="38100">
            <a:solidFill>
              <a:srgbClr val="98BA8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7" name="任意多边形: 形状 66">
            <a:extLst>
              <a:ext uri="{FF2B5EF4-FFF2-40B4-BE49-F238E27FC236}">
                <a16:creationId xmlns:a16="http://schemas.microsoft.com/office/drawing/2014/main" id="{C37DDA5E-993B-48EC-8E06-024C8B38D37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00" cy="8534400"/>
          </a:xfrm>
          <a:custGeom>
            <a:avLst/>
            <a:gdLst/>
            <a:ahLst/>
            <a:cxnLst/>
            <a:rect l="0" t="0" r="0" b="0"/>
            <a:pathLst>
              <a:path w="11430000" h="8534400">
                <a:moveTo>
                  <a:pt x="6762750" y="3629025"/>
                </a:moveTo>
                <a:lnTo>
                  <a:pt x="7410450" y="3114675"/>
                </a:lnTo>
              </a:path>
            </a:pathLst>
          </a:custGeom>
          <a:noFill/>
          <a:ln w="38100">
            <a:solidFill>
              <a:srgbClr val="D8B06F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id="{9A4DFB1C-E652-446B-8F2A-52F8A5AC4D13}"/>
              </a:ext>
            </a:extLst>
          </p:cNvPr>
          <p:cNvSpPr>
            <a:spLocks noGrp="1"/>
          </p:cNvSpPr>
          <p:nvPr/>
        </p:nvSpPr>
        <p:spPr>
          <a:xfrm>
            <a:off x="4086225" y="4562475"/>
            <a:ext cx="171450" cy="171450"/>
          </a:xfrm>
          <a:prstGeom prst="ellipse">
            <a:avLst/>
          </a:prstGeom>
          <a:solidFill>
            <a:srgbClr val="A9B8D5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id="{2F7B22A2-82BD-45BF-9B3E-C5072EA37535}"/>
              </a:ext>
            </a:extLst>
          </p:cNvPr>
          <p:cNvSpPr>
            <a:spLocks noGrp="1"/>
          </p:cNvSpPr>
          <p:nvPr/>
        </p:nvSpPr>
        <p:spPr>
          <a:xfrm>
            <a:off x="4762500" y="4391025"/>
            <a:ext cx="171450" cy="171450"/>
          </a:xfrm>
          <a:prstGeom prst="ellipse">
            <a:avLst/>
          </a:prstGeom>
          <a:solidFill>
            <a:srgbClr val="A9B8D5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id="{3593D5DD-27DE-473F-BBCB-870577D56651}"/>
              </a:ext>
            </a:extLst>
          </p:cNvPr>
          <p:cNvSpPr>
            <a:spLocks noGrp="1"/>
          </p:cNvSpPr>
          <p:nvPr/>
        </p:nvSpPr>
        <p:spPr>
          <a:xfrm>
            <a:off x="5400675" y="4191000"/>
            <a:ext cx="171450" cy="171450"/>
          </a:xfrm>
          <a:prstGeom prst="ellipse">
            <a:avLst/>
          </a:prstGeom>
          <a:solidFill>
            <a:srgbClr val="A2CDCB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" name="椭圆 70">
            <a:extLst>
              <a:ext uri="{FF2B5EF4-FFF2-40B4-BE49-F238E27FC236}">
                <a16:creationId xmlns:a16="http://schemas.microsoft.com/office/drawing/2014/main" id="{4E057B2D-3B6E-4C99-B08B-5E3BB2A114BD}"/>
              </a:ext>
            </a:extLst>
          </p:cNvPr>
          <p:cNvSpPr>
            <a:spLocks noGrp="1"/>
          </p:cNvSpPr>
          <p:nvPr/>
        </p:nvSpPr>
        <p:spPr>
          <a:xfrm>
            <a:off x="6038850" y="3924300"/>
            <a:ext cx="171450" cy="171450"/>
          </a:xfrm>
          <a:prstGeom prst="ellipse">
            <a:avLst/>
          </a:prstGeom>
          <a:solidFill>
            <a:srgbClr val="B3D5A8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" name="椭圆 71">
            <a:extLst>
              <a:ext uri="{FF2B5EF4-FFF2-40B4-BE49-F238E27FC236}">
                <a16:creationId xmlns:a16="http://schemas.microsoft.com/office/drawing/2014/main" id="{E4500046-7A32-4354-848C-6AC5A0CC8B98}"/>
              </a:ext>
            </a:extLst>
          </p:cNvPr>
          <p:cNvSpPr>
            <a:spLocks noGrp="1"/>
          </p:cNvSpPr>
          <p:nvPr/>
        </p:nvSpPr>
        <p:spPr>
          <a:xfrm>
            <a:off x="6677025" y="3543300"/>
            <a:ext cx="171450" cy="171450"/>
          </a:xfrm>
          <a:prstGeom prst="ellipse">
            <a:avLst/>
          </a:prstGeom>
          <a:solidFill>
            <a:srgbClr val="E8D1A1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" name="椭圆 72">
            <a:extLst>
              <a:ext uri="{FF2B5EF4-FFF2-40B4-BE49-F238E27FC236}">
                <a16:creationId xmlns:a16="http://schemas.microsoft.com/office/drawing/2014/main" id="{E047ED40-9ED3-4265-AA46-080335D0E010}"/>
              </a:ext>
            </a:extLst>
          </p:cNvPr>
          <p:cNvSpPr>
            <a:spLocks noGrp="1"/>
          </p:cNvSpPr>
          <p:nvPr/>
        </p:nvSpPr>
        <p:spPr>
          <a:xfrm>
            <a:off x="7324725" y="3028950"/>
            <a:ext cx="171450" cy="171450"/>
          </a:xfrm>
          <a:prstGeom prst="ellipse">
            <a:avLst/>
          </a:prstGeom>
          <a:solidFill>
            <a:srgbClr val="F4A26F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C14971DB-FC46-49B3-B651-F44E4F84894D}"/>
              </a:ext>
            </a:extLst>
          </p:cNvPr>
          <p:cNvSpPr>
            <a:spLocks noGrp="1"/>
          </p:cNvSpPr>
          <p:nvPr/>
        </p:nvSpPr>
        <p:spPr>
          <a:xfrm>
            <a:off x="3733799" y="4732566"/>
            <a:ext cx="38957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defRPr sz="135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4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   </a:t>
            </a:r>
            <a:r>
              <a:rPr sz="14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Age 10 → 11 </a:t>
            </a:r>
            <a:r>
              <a:rPr lang="en-US" sz="14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 </a:t>
            </a:r>
            <a:r>
              <a:rPr sz="14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→ </a:t>
            </a:r>
            <a:r>
              <a:rPr lang="en-US" sz="14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  </a:t>
            </a:r>
            <a:r>
              <a:rPr sz="14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12 </a:t>
            </a:r>
            <a:r>
              <a:rPr lang="en-US" sz="14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→ </a:t>
            </a:r>
            <a:r>
              <a:rPr lang="en-US" sz="14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  </a:t>
            </a:r>
            <a:r>
              <a:rPr sz="14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…</a:t>
            </a:r>
            <a:r>
              <a:rPr lang="en-US" sz="14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  </a:t>
            </a:r>
            <a:r>
              <a:rPr sz="14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→ 24 </a:t>
            </a:r>
            <a:r>
              <a:rPr lang="en-US" sz="14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→</a:t>
            </a:r>
            <a:r>
              <a:rPr lang="en-US" sz="14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25</a:t>
            </a:r>
          </a:p>
        </p:txBody>
      </p:sp>
      <p:sp>
        <p:nvSpPr>
          <p:cNvPr id="75" name="椭圆 74">
            <a:extLst>
              <a:ext uri="{FF2B5EF4-FFF2-40B4-BE49-F238E27FC236}">
                <a16:creationId xmlns:a16="http://schemas.microsoft.com/office/drawing/2014/main" id="{208E29DE-3617-4426-9C79-93769F705C2C}"/>
              </a:ext>
            </a:extLst>
          </p:cNvPr>
          <p:cNvSpPr>
            <a:spLocks noGrp="1"/>
          </p:cNvSpPr>
          <p:nvPr/>
        </p:nvSpPr>
        <p:spPr>
          <a:xfrm>
            <a:off x="4171950" y="4400550"/>
            <a:ext cx="19050" cy="19050"/>
          </a:xfrm>
          <a:prstGeom prst="ellipse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" name="椭圆 75">
            <a:extLst>
              <a:ext uri="{FF2B5EF4-FFF2-40B4-BE49-F238E27FC236}">
                <a16:creationId xmlns:a16="http://schemas.microsoft.com/office/drawing/2014/main" id="{8728B5F8-28A7-4D25-A21E-1E1117B356D7}"/>
              </a:ext>
            </a:extLst>
          </p:cNvPr>
          <p:cNvSpPr>
            <a:spLocks noGrp="1"/>
          </p:cNvSpPr>
          <p:nvPr/>
        </p:nvSpPr>
        <p:spPr>
          <a:xfrm>
            <a:off x="7352847" y="2876550"/>
            <a:ext cx="19050" cy="19050"/>
          </a:xfrm>
          <a:prstGeom prst="ellipse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4460C50C-5C78-47BB-A59A-B791451431D7}"/>
              </a:ext>
            </a:extLst>
          </p:cNvPr>
          <p:cNvSpPr>
            <a:spLocks noGrp="1"/>
          </p:cNvSpPr>
          <p:nvPr/>
        </p:nvSpPr>
        <p:spPr>
          <a:xfrm>
            <a:off x="4038600" y="5400675"/>
            <a:ext cx="33528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6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0" b="1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LLM-based State Evolution</a:t>
            </a: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AF87B413-9A08-4857-A487-B0AE371AF2CE}"/>
              </a:ext>
            </a:extLst>
          </p:cNvPr>
          <p:cNvSpPr>
            <a:spLocks noGrp="1"/>
          </p:cNvSpPr>
          <p:nvPr/>
        </p:nvSpPr>
        <p:spPr>
          <a:xfrm>
            <a:off x="4362450" y="5638800"/>
            <a:ext cx="27241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6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0" b="1" dirty="0">
                <a:solidFill>
                  <a:srgbClr val="000000"/>
                </a:solidFill>
                <a:latin typeface="Arial"/>
                <a:cs typeface="Arial"/>
              </a:rPr>
              <a:t>&amp; Internalization</a:t>
            </a: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96437833-868B-4375-B4D5-B02512A8CFC3}"/>
              </a:ext>
            </a:extLst>
          </p:cNvPr>
          <p:cNvSpPr>
            <a:spLocks noGrp="1"/>
          </p:cNvSpPr>
          <p:nvPr/>
        </p:nvSpPr>
        <p:spPr>
          <a:xfrm>
            <a:off x="4105275" y="5886450"/>
            <a:ext cx="3219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5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Internalize → Reflect → Grow</a:t>
            </a:r>
          </a:p>
        </p:txBody>
      </p:sp>
      <p:pic>
        <p:nvPicPr>
          <p:cNvPr id="354" name="图片 35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410075" y="6238875"/>
            <a:ext cx="1362075" cy="981075"/>
          </a:xfrm>
          <a:prstGeom prst="rect">
            <a:avLst/>
          </a:prstGeom>
        </p:spPr>
      </p:pic>
      <p:pic>
        <p:nvPicPr>
          <p:cNvPr id="355" name="图片 354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191125" y="7105650"/>
            <a:ext cx="371475" cy="419100"/>
          </a:xfrm>
          <a:prstGeom prst="rect">
            <a:avLst/>
          </a:prstGeom>
        </p:spPr>
      </p:pic>
      <p:sp>
        <p:nvSpPr>
          <p:cNvPr id="84" name="矩形 83">
            <a:extLst>
              <a:ext uri="{FF2B5EF4-FFF2-40B4-BE49-F238E27FC236}">
                <a16:creationId xmlns:a16="http://schemas.microsoft.com/office/drawing/2014/main" id="{96AE208F-8906-4AE2-9291-EE1CA00B4463}"/>
              </a:ext>
            </a:extLst>
          </p:cNvPr>
          <p:cNvSpPr>
            <a:spLocks noGrp="1"/>
          </p:cNvSpPr>
          <p:nvPr/>
        </p:nvSpPr>
        <p:spPr>
          <a:xfrm>
            <a:off x="5867400" y="6610350"/>
            <a:ext cx="10668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5000"/>
              </a:lnSpc>
              <a:buNone/>
              <a:defRPr sz="15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Feedback</a:t>
            </a:r>
          </a:p>
          <a:p>
            <a:pPr algn="ctr">
              <a:lnSpc>
                <a:spcPct val="95000"/>
              </a:lnSpc>
              <a:buNone/>
              <a:defRPr sz="15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Loop</a:t>
            </a: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8A26828B-06A1-4B57-A0D3-F528F08B94F1}"/>
              </a:ext>
            </a:extLst>
          </p:cNvPr>
          <p:cNvSpPr>
            <a:spLocks noGrp="1"/>
          </p:cNvSpPr>
          <p:nvPr/>
        </p:nvSpPr>
        <p:spPr>
          <a:xfrm>
            <a:off x="4057650" y="7191375"/>
            <a:ext cx="12001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5000"/>
              </a:lnSpc>
              <a:buNone/>
              <a:defRPr sz="142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25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Cognition</a:t>
            </a:r>
          </a:p>
          <a:p>
            <a:pPr algn="ctr">
              <a:lnSpc>
                <a:spcPct val="95000"/>
              </a:lnSpc>
              <a:buNone/>
              <a:defRPr sz="142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25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&amp; Memory</a:t>
            </a: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FB897239-2D64-452A-BBD6-669D6B7B27AE}"/>
              </a:ext>
            </a:extLst>
          </p:cNvPr>
          <p:cNvSpPr>
            <a:spLocks noGrp="1"/>
          </p:cNvSpPr>
          <p:nvPr/>
        </p:nvSpPr>
        <p:spPr>
          <a:xfrm>
            <a:off x="4124325" y="7781925"/>
            <a:ext cx="3219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5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Internalize → Reflect → Grow</a:t>
            </a: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D18AA8AA-439F-48BD-9D0F-DA3DE39152EC}"/>
              </a:ext>
            </a:extLst>
          </p:cNvPr>
          <p:cNvSpPr>
            <a:spLocks noGrp="1"/>
          </p:cNvSpPr>
          <p:nvPr/>
        </p:nvSpPr>
        <p:spPr>
          <a:xfrm>
            <a:off x="4105275" y="8086725"/>
            <a:ext cx="3219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5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LLM-based State Evolution</a:t>
            </a: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39444F6F-627D-40B4-BAB4-4DBDED60F8A2}"/>
              </a:ext>
            </a:extLst>
          </p:cNvPr>
          <p:cNvSpPr>
            <a:spLocks noGrp="1"/>
          </p:cNvSpPr>
          <p:nvPr/>
        </p:nvSpPr>
        <p:spPr>
          <a:xfrm>
            <a:off x="8096250" y="1076325"/>
            <a:ext cx="20478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6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Final Assessment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9C4496D-744F-4BA8-8163-DC023625703D}"/>
              </a:ext>
            </a:extLst>
          </p:cNvPr>
          <p:cNvSpPr>
            <a:spLocks noGrp="1"/>
          </p:cNvSpPr>
          <p:nvPr/>
        </p:nvSpPr>
        <p:spPr>
          <a:xfrm>
            <a:off x="10096500" y="1076325"/>
            <a:ext cx="10953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5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(Age 25)</a:t>
            </a:r>
          </a:p>
        </p:txBody>
      </p:sp>
      <p:pic>
        <p:nvPicPr>
          <p:cNvPr id="363" name="图片 362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7877175" y="1657350"/>
            <a:ext cx="1295400" cy="1571625"/>
          </a:xfrm>
          <a:prstGeom prst="rect">
            <a:avLst/>
          </a:prstGeom>
        </p:spPr>
      </p:pic>
      <p:sp>
        <p:nvSpPr>
          <p:cNvPr id="91" name="矩形 90">
            <a:extLst>
              <a:ext uri="{FF2B5EF4-FFF2-40B4-BE49-F238E27FC236}">
                <a16:creationId xmlns:a16="http://schemas.microsoft.com/office/drawing/2014/main" id="{811AD296-200D-432C-BD6C-88ECC67CEDA5}"/>
              </a:ext>
            </a:extLst>
          </p:cNvPr>
          <p:cNvSpPr>
            <a:spLocks noGrp="1"/>
          </p:cNvSpPr>
          <p:nvPr/>
        </p:nvSpPr>
        <p:spPr>
          <a:xfrm>
            <a:off x="8991600" y="1424667"/>
            <a:ext cx="24955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425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25" b="1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Final Assessment (T25)</a:t>
            </a: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2FBF7F92-3FF5-4C1C-B5CC-55BFF4EDDEAD}"/>
              </a:ext>
            </a:extLst>
          </p:cNvPr>
          <p:cNvSpPr>
            <a:spLocks noGrp="1"/>
          </p:cNvSpPr>
          <p:nvPr/>
        </p:nvSpPr>
        <p:spPr>
          <a:xfrm>
            <a:off x="9849303" y="1672317"/>
            <a:ext cx="838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35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Maturity</a:t>
            </a: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8766E663-296F-44F1-ACC2-45C68F7237AF}"/>
              </a:ext>
            </a:extLst>
          </p:cNvPr>
          <p:cNvSpPr>
            <a:spLocks noGrp="1"/>
          </p:cNvSpPr>
          <p:nvPr/>
        </p:nvSpPr>
        <p:spPr>
          <a:xfrm>
            <a:off x="10763250" y="2047875"/>
            <a:ext cx="57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35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Social</a:t>
            </a:r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id="{49A81992-77BD-4FF0-9C30-77A0A4BE2C26}"/>
              </a:ext>
            </a:extLst>
          </p:cNvPr>
          <p:cNvSpPr>
            <a:spLocks noGrp="1"/>
          </p:cNvSpPr>
          <p:nvPr/>
        </p:nvSpPr>
        <p:spPr>
          <a:xfrm>
            <a:off x="10567081" y="2748643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35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Emotion</a:t>
            </a: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2DCCD02F-E26A-4B58-899A-8EB1FCA10C4A}"/>
              </a:ext>
            </a:extLst>
          </p:cNvPr>
          <p:cNvSpPr>
            <a:spLocks noGrp="1"/>
          </p:cNvSpPr>
          <p:nvPr/>
        </p:nvSpPr>
        <p:spPr>
          <a:xfrm>
            <a:off x="9310188" y="27717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35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Behavior</a:t>
            </a: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AFDE26EA-4E31-485E-9322-ED00931009FF}"/>
              </a:ext>
            </a:extLst>
          </p:cNvPr>
          <p:cNvSpPr>
            <a:spLocks noGrp="1"/>
          </p:cNvSpPr>
          <p:nvPr/>
        </p:nvSpPr>
        <p:spPr>
          <a:xfrm>
            <a:off x="9157608" y="204787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35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Maturity</a:t>
            </a:r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id="{6347B54A-E3EF-42EE-A5AF-ABE9A6D68DF2}"/>
              </a:ext>
            </a:extLst>
          </p:cNvPr>
          <p:cNvSpPr>
            <a:spLocks noGrp="1"/>
          </p:cNvSpPr>
          <p:nvPr/>
        </p:nvSpPr>
        <p:spPr>
          <a:xfrm>
            <a:off x="9153525" y="2909208"/>
            <a:ext cx="227647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425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25" b="1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Final Assessment (T25)</a:t>
            </a:r>
          </a:p>
        </p:txBody>
      </p:sp>
      <p:sp>
        <p:nvSpPr>
          <p:cNvPr id="108" name="箭头: 下 107">
            <a:extLst>
              <a:ext uri="{FF2B5EF4-FFF2-40B4-BE49-F238E27FC236}">
                <a16:creationId xmlns:a16="http://schemas.microsoft.com/office/drawing/2014/main" id="{69AE1815-9142-4FE3-A30C-995EAB4C3349}"/>
              </a:ext>
            </a:extLst>
          </p:cNvPr>
          <p:cNvSpPr>
            <a:spLocks noGrp="1"/>
          </p:cNvSpPr>
          <p:nvPr/>
        </p:nvSpPr>
        <p:spPr>
          <a:xfrm>
            <a:off x="9515475" y="3346905"/>
            <a:ext cx="171450" cy="213633"/>
          </a:xfrm>
          <a:prstGeom prst="downArrow">
            <a:avLst/>
          </a:prstGeom>
          <a:solidFill>
            <a:srgbClr val="AFAFAF"/>
          </a:solidFill>
          <a:ln w="1905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109" name="矩形 108">
            <a:extLst>
              <a:ext uri="{FF2B5EF4-FFF2-40B4-BE49-F238E27FC236}">
                <a16:creationId xmlns:a16="http://schemas.microsoft.com/office/drawing/2014/main" id="{8E00A1FD-CC7F-44AB-BBDD-BC1A513A0533}"/>
              </a:ext>
            </a:extLst>
          </p:cNvPr>
          <p:cNvSpPr>
            <a:spLocks noGrp="1"/>
          </p:cNvSpPr>
          <p:nvPr/>
        </p:nvSpPr>
        <p:spPr>
          <a:xfrm>
            <a:off x="7886700" y="3673473"/>
            <a:ext cx="34290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50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Longitudinal &amp; Population Analysis</a:t>
            </a:r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id="{7593E8F8-56EC-4804-B5FD-30BC00EFF2E8}"/>
              </a:ext>
            </a:extLst>
          </p:cNvPr>
          <p:cNvSpPr>
            <a:spLocks noGrp="1"/>
          </p:cNvSpPr>
          <p:nvPr/>
        </p:nvSpPr>
        <p:spPr>
          <a:xfrm>
            <a:off x="7934325" y="4025898"/>
            <a:ext cx="33147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35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1. Pre-Post Comparison (Δ = T</a:t>
            </a:r>
            <a:r>
              <a:rPr sz="105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25</a:t>
            </a:r>
            <a:r>
              <a:rPr sz="135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- T</a:t>
            </a:r>
            <a:r>
              <a:rPr sz="105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10</a:t>
            </a:r>
            <a:r>
              <a:rPr sz="135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)</a:t>
            </a:r>
          </a:p>
        </p:txBody>
      </p:sp>
      <p:sp>
        <p:nvSpPr>
          <p:cNvPr id="130" name="矩形 129">
            <a:extLst>
              <a:ext uri="{FF2B5EF4-FFF2-40B4-BE49-F238E27FC236}">
                <a16:creationId xmlns:a16="http://schemas.microsoft.com/office/drawing/2014/main" id="{593D2427-35CA-4C35-AF95-B67F96C60FFB}"/>
              </a:ext>
            </a:extLst>
          </p:cNvPr>
          <p:cNvSpPr>
            <a:spLocks noGrp="1"/>
          </p:cNvSpPr>
          <p:nvPr/>
        </p:nvSpPr>
        <p:spPr>
          <a:xfrm>
            <a:off x="7943850" y="5749923"/>
            <a:ext cx="3314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42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2. Population Dispersion</a:t>
            </a:r>
          </a:p>
        </p:txBody>
      </p:sp>
      <p:sp>
        <p:nvSpPr>
          <p:cNvPr id="206" name="矩形 205">
            <a:extLst>
              <a:ext uri="{FF2B5EF4-FFF2-40B4-BE49-F238E27FC236}">
                <a16:creationId xmlns:a16="http://schemas.microsoft.com/office/drawing/2014/main" id="{8FA06D9E-FFD1-40DF-AAAF-35BFD601E9EA}"/>
              </a:ext>
            </a:extLst>
          </p:cNvPr>
          <p:cNvSpPr>
            <a:spLocks noGrp="1"/>
          </p:cNvSpPr>
          <p:nvPr/>
        </p:nvSpPr>
        <p:spPr>
          <a:xfrm>
            <a:off x="8191500" y="7556949"/>
            <a:ext cx="1238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2000"/>
              </a:lnSpc>
              <a:buNone/>
              <a:defRPr sz="142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25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Population</a:t>
            </a:r>
          </a:p>
          <a:p>
            <a:pPr algn="ctr">
              <a:lnSpc>
                <a:spcPct val="92000"/>
              </a:lnSpc>
              <a:buNone/>
              <a:defRPr sz="142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25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Dispersion</a:t>
            </a:r>
          </a:p>
        </p:txBody>
      </p:sp>
      <p:sp>
        <p:nvSpPr>
          <p:cNvPr id="272" name="矩形 271">
            <a:extLst>
              <a:ext uri="{FF2B5EF4-FFF2-40B4-BE49-F238E27FC236}">
                <a16:creationId xmlns:a16="http://schemas.microsoft.com/office/drawing/2014/main" id="{875A3F5D-F50F-45F0-B933-7F61A9776FA7}"/>
              </a:ext>
            </a:extLst>
          </p:cNvPr>
          <p:cNvSpPr>
            <a:spLocks noGrp="1"/>
          </p:cNvSpPr>
          <p:nvPr/>
        </p:nvSpPr>
        <p:spPr>
          <a:xfrm>
            <a:off x="9620250" y="7556949"/>
            <a:ext cx="14859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2000"/>
              </a:lnSpc>
              <a:buNone/>
              <a:defRPr sz="142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25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Pairwise Similarity</a:t>
            </a:r>
          </a:p>
          <a:p>
            <a:pPr algn="ctr">
              <a:lnSpc>
                <a:spcPct val="92000"/>
              </a:lnSpc>
              <a:buNone/>
              <a:defRPr sz="142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25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&amp; Preservation</a:t>
            </a:r>
          </a:p>
        </p:txBody>
      </p:sp>
      <p:sp>
        <p:nvSpPr>
          <p:cNvPr id="273" name="矩形 272">
            <a:extLst>
              <a:ext uri="{FF2B5EF4-FFF2-40B4-BE49-F238E27FC236}">
                <a16:creationId xmlns:a16="http://schemas.microsoft.com/office/drawing/2014/main" id="{604A1F1C-B859-42AC-9824-7E6AEA09B1B0}"/>
              </a:ext>
            </a:extLst>
          </p:cNvPr>
          <p:cNvSpPr>
            <a:spLocks noGrp="1"/>
          </p:cNvSpPr>
          <p:nvPr/>
        </p:nvSpPr>
        <p:spPr>
          <a:xfrm>
            <a:off x="7943850" y="8042271"/>
            <a:ext cx="33147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5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Longitudinal &amp; Population Analysis</a:t>
            </a:r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980AC51D-84D3-7C6B-6FD9-68382F5444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4408" y="5219700"/>
            <a:ext cx="935995" cy="861115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E8FCEBE3-D9C9-9FBE-76C4-7E1AD83B2F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839" y="6652462"/>
            <a:ext cx="704850" cy="656240"/>
          </a:xfrm>
          <a:prstGeom prst="rect">
            <a:avLst/>
          </a:prstGeom>
        </p:spPr>
      </p:pic>
      <p:pic>
        <p:nvPicPr>
          <p:cNvPr id="58" name="图片 57">
            <a:extLst>
              <a:ext uri="{FF2B5EF4-FFF2-40B4-BE49-F238E27FC236}">
                <a16:creationId xmlns:a16="http://schemas.microsoft.com/office/drawing/2014/main" id="{3AF26F77-3F20-003D-F2C7-5026644ADA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34563" y="6548866"/>
            <a:ext cx="813487" cy="800367"/>
          </a:xfrm>
          <a:prstGeom prst="rect">
            <a:avLst/>
          </a:prstGeom>
        </p:spPr>
      </p:pic>
      <p:sp>
        <p:nvSpPr>
          <p:cNvPr id="283" name="弧形 282">
            <a:extLst>
              <a:ext uri="{FF2B5EF4-FFF2-40B4-BE49-F238E27FC236}">
                <a16:creationId xmlns:a16="http://schemas.microsoft.com/office/drawing/2014/main" id="{F107218F-C350-33D2-DE2B-527466343F85}"/>
              </a:ext>
            </a:extLst>
          </p:cNvPr>
          <p:cNvSpPr/>
          <p:nvPr/>
        </p:nvSpPr>
        <p:spPr>
          <a:xfrm rot="19846821">
            <a:off x="4037325" y="3558693"/>
            <a:ext cx="2162556" cy="718581"/>
          </a:xfrm>
          <a:prstGeom prst="arc">
            <a:avLst>
              <a:gd name="adj1" fmla="val 10885570"/>
              <a:gd name="adj2" fmla="val 14465944"/>
            </a:avLst>
          </a:prstGeom>
          <a:noFill/>
          <a:ln w="38100">
            <a:gradFill>
              <a:gsLst>
                <a:gs pos="0">
                  <a:srgbClr val="A9B8D5"/>
                </a:gs>
                <a:gs pos="100000">
                  <a:srgbClr val="A9B8D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8" name="任意多边形: 形状 287">
            <a:extLst>
              <a:ext uri="{FF2B5EF4-FFF2-40B4-BE49-F238E27FC236}">
                <a16:creationId xmlns:a16="http://schemas.microsoft.com/office/drawing/2014/main" id="{B168EBC1-E024-01CC-8442-F12B6EAA0D70}"/>
              </a:ext>
            </a:extLst>
          </p:cNvPr>
          <p:cNvSpPr/>
          <p:nvPr/>
        </p:nvSpPr>
        <p:spPr>
          <a:xfrm rot="501998">
            <a:off x="5683388" y="2778108"/>
            <a:ext cx="1701525" cy="606394"/>
          </a:xfrm>
          <a:custGeom>
            <a:avLst/>
            <a:gdLst>
              <a:gd name="csX0" fmla="*/ 0 w 1378858"/>
              <a:gd name="csY0" fmla="*/ 653143 h 653143"/>
              <a:gd name="csX1" fmla="*/ 566058 w 1378858"/>
              <a:gd name="csY1" fmla="*/ 275772 h 653143"/>
              <a:gd name="csX2" fmla="*/ 1378858 w 1378858"/>
              <a:gd name="csY2" fmla="*/ 0 h 6531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378858" h="653143">
                <a:moveTo>
                  <a:pt x="0" y="653143"/>
                </a:moveTo>
                <a:cubicBezTo>
                  <a:pt x="168124" y="518886"/>
                  <a:pt x="336248" y="384629"/>
                  <a:pt x="566058" y="275772"/>
                </a:cubicBezTo>
                <a:cubicBezTo>
                  <a:pt x="795868" y="166915"/>
                  <a:pt x="1087363" y="83457"/>
                  <a:pt x="1378858" y="0"/>
                </a:cubicBezTo>
              </a:path>
            </a:pathLst>
          </a:custGeom>
          <a:noFill/>
          <a:ln w="38100">
            <a:gradFill>
              <a:gsLst>
                <a:gs pos="0">
                  <a:srgbClr val="F4A26F"/>
                </a:gs>
                <a:gs pos="100000">
                  <a:srgbClr val="A2CDCB"/>
                </a:gs>
              </a:gsLst>
              <a:lin ang="5400000" scaled="1"/>
            </a:gra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4" name="矩形 293">
            <a:extLst>
              <a:ext uri="{FF2B5EF4-FFF2-40B4-BE49-F238E27FC236}">
                <a16:creationId xmlns:a16="http://schemas.microsoft.com/office/drawing/2014/main" id="{A2CAAE39-89C6-7485-7E59-1E802D750D8E}"/>
              </a:ext>
            </a:extLst>
          </p:cNvPr>
          <p:cNvSpPr>
            <a:spLocks noGrp="1"/>
          </p:cNvSpPr>
          <p:nvPr/>
        </p:nvSpPr>
        <p:spPr>
          <a:xfrm>
            <a:off x="3817495" y="2023834"/>
            <a:ext cx="682388" cy="42771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82000"/>
              </a:lnSpc>
              <a:buNone/>
              <a:defRPr sz="863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100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Study</a:t>
            </a:r>
          </a:p>
        </p:txBody>
      </p:sp>
      <p:sp>
        <p:nvSpPr>
          <p:cNvPr id="301" name="矩形 300">
            <a:extLst>
              <a:ext uri="{FF2B5EF4-FFF2-40B4-BE49-F238E27FC236}">
                <a16:creationId xmlns:a16="http://schemas.microsoft.com/office/drawing/2014/main" id="{7D351A6F-067E-2031-A6C2-CDB8AB86E9A4}"/>
              </a:ext>
            </a:extLst>
          </p:cNvPr>
          <p:cNvSpPr>
            <a:spLocks noGrp="1"/>
          </p:cNvSpPr>
          <p:nvPr/>
        </p:nvSpPr>
        <p:spPr>
          <a:xfrm>
            <a:off x="4451353" y="1963057"/>
            <a:ext cx="842735" cy="42771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82000"/>
              </a:lnSpc>
              <a:buNone/>
              <a:defRPr sz="863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100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Socializi</a:t>
            </a:r>
            <a:r>
              <a:rPr lang="en-US" sz="1100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n</a:t>
            </a:r>
            <a:r>
              <a:rPr sz="1100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g</a:t>
            </a:r>
          </a:p>
        </p:txBody>
      </p:sp>
      <p:sp>
        <p:nvSpPr>
          <p:cNvPr id="307" name="矩形 306">
            <a:extLst>
              <a:ext uri="{FF2B5EF4-FFF2-40B4-BE49-F238E27FC236}">
                <a16:creationId xmlns:a16="http://schemas.microsoft.com/office/drawing/2014/main" id="{4C0F6C14-1F18-9A85-4247-07F98AF63D78}"/>
              </a:ext>
            </a:extLst>
          </p:cNvPr>
          <p:cNvSpPr>
            <a:spLocks noGrp="1"/>
          </p:cNvSpPr>
          <p:nvPr/>
        </p:nvSpPr>
        <p:spPr>
          <a:xfrm>
            <a:off x="5256894" y="2008871"/>
            <a:ext cx="693761" cy="42771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82000"/>
              </a:lnSpc>
              <a:buNone/>
              <a:defRPr sz="863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050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Daily</a:t>
            </a:r>
          </a:p>
          <a:p>
            <a:pPr algn="ctr">
              <a:lnSpc>
                <a:spcPct val="82000"/>
              </a:lnSpc>
              <a:buNone/>
              <a:defRPr sz="863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050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Life</a:t>
            </a:r>
          </a:p>
        </p:txBody>
      </p:sp>
      <p:sp>
        <p:nvSpPr>
          <p:cNvPr id="313" name="矩形 312">
            <a:extLst>
              <a:ext uri="{FF2B5EF4-FFF2-40B4-BE49-F238E27FC236}">
                <a16:creationId xmlns:a16="http://schemas.microsoft.com/office/drawing/2014/main" id="{AE6A588B-2A67-D34B-AC88-D01BA14CEB1F}"/>
              </a:ext>
            </a:extLst>
          </p:cNvPr>
          <p:cNvSpPr>
            <a:spLocks noGrp="1"/>
          </p:cNvSpPr>
          <p:nvPr/>
        </p:nvSpPr>
        <p:spPr>
          <a:xfrm>
            <a:off x="5958115" y="2008871"/>
            <a:ext cx="755899" cy="42771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82000"/>
              </a:lnSpc>
              <a:buNone/>
              <a:defRPr sz="863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100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Milestones</a:t>
            </a:r>
          </a:p>
        </p:txBody>
      </p:sp>
      <p:sp>
        <p:nvSpPr>
          <p:cNvPr id="320" name="矩形 319">
            <a:extLst>
              <a:ext uri="{FF2B5EF4-FFF2-40B4-BE49-F238E27FC236}">
                <a16:creationId xmlns:a16="http://schemas.microsoft.com/office/drawing/2014/main" id="{3852584B-7995-D09A-BA3A-B731903D9491}"/>
              </a:ext>
            </a:extLst>
          </p:cNvPr>
          <p:cNvSpPr>
            <a:spLocks noGrp="1"/>
          </p:cNvSpPr>
          <p:nvPr/>
        </p:nvSpPr>
        <p:spPr>
          <a:xfrm>
            <a:off x="6765742" y="2009775"/>
            <a:ext cx="800534" cy="42771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82000"/>
              </a:lnSpc>
              <a:buNone/>
              <a:defRPr sz="863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100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Challenges</a:t>
            </a:r>
          </a:p>
        </p:txBody>
      </p:sp>
      <p:pic>
        <p:nvPicPr>
          <p:cNvPr id="337" name="图片 336">
            <a:extLst>
              <a:ext uri="{FF2B5EF4-FFF2-40B4-BE49-F238E27FC236}">
                <a16:creationId xmlns:a16="http://schemas.microsoft.com/office/drawing/2014/main" id="{76B17356-A523-6938-867C-19E349F203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56818" y="1733550"/>
            <a:ext cx="408815" cy="352425"/>
          </a:xfrm>
          <a:prstGeom prst="rect">
            <a:avLst/>
          </a:prstGeom>
        </p:spPr>
      </p:pic>
      <p:pic>
        <p:nvPicPr>
          <p:cNvPr id="339" name="图片 338">
            <a:extLst>
              <a:ext uri="{FF2B5EF4-FFF2-40B4-BE49-F238E27FC236}">
                <a16:creationId xmlns:a16="http://schemas.microsoft.com/office/drawing/2014/main" id="{C13B6AAD-B650-0438-1F23-EE663C8839D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81521" y="1723992"/>
            <a:ext cx="380790" cy="380790"/>
          </a:xfrm>
          <a:prstGeom prst="rect">
            <a:avLst/>
          </a:prstGeom>
        </p:spPr>
      </p:pic>
      <p:pic>
        <p:nvPicPr>
          <p:cNvPr id="341" name="图片 340">
            <a:extLst>
              <a:ext uri="{FF2B5EF4-FFF2-40B4-BE49-F238E27FC236}">
                <a16:creationId xmlns:a16="http://schemas.microsoft.com/office/drawing/2014/main" id="{D6D8006C-49F5-3578-6D5F-99E93A133AC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23764" y="1728738"/>
            <a:ext cx="363201" cy="290561"/>
          </a:xfrm>
          <a:prstGeom prst="rect">
            <a:avLst/>
          </a:prstGeom>
        </p:spPr>
      </p:pic>
      <p:pic>
        <p:nvPicPr>
          <p:cNvPr id="343" name="图片 342">
            <a:extLst>
              <a:ext uri="{FF2B5EF4-FFF2-40B4-BE49-F238E27FC236}">
                <a16:creationId xmlns:a16="http://schemas.microsoft.com/office/drawing/2014/main" id="{5625F9F9-A072-8AAD-157C-8BD11A58AB0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67695" y="1723991"/>
            <a:ext cx="332162" cy="361045"/>
          </a:xfrm>
          <a:prstGeom prst="rect">
            <a:avLst/>
          </a:prstGeom>
        </p:spPr>
      </p:pic>
      <p:pic>
        <p:nvPicPr>
          <p:cNvPr id="345" name="图片 344">
            <a:extLst>
              <a:ext uri="{FF2B5EF4-FFF2-40B4-BE49-F238E27FC236}">
                <a16:creationId xmlns:a16="http://schemas.microsoft.com/office/drawing/2014/main" id="{CDB8532E-82BF-616E-23E6-47275691EDF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52797" y="1723989"/>
            <a:ext cx="417676" cy="361986"/>
          </a:xfrm>
          <a:prstGeom prst="rect">
            <a:avLst/>
          </a:prstGeom>
        </p:spPr>
      </p:pic>
      <p:sp>
        <p:nvSpPr>
          <p:cNvPr id="347" name="箭头: 环形 346">
            <a:extLst>
              <a:ext uri="{FF2B5EF4-FFF2-40B4-BE49-F238E27FC236}">
                <a16:creationId xmlns:a16="http://schemas.microsoft.com/office/drawing/2014/main" id="{50ADE9DA-FEF1-30C5-BBEC-AD93BFFBCD7F}"/>
              </a:ext>
            </a:extLst>
          </p:cNvPr>
          <p:cNvSpPr/>
          <p:nvPr/>
        </p:nvSpPr>
        <p:spPr>
          <a:xfrm rot="10133381">
            <a:off x="5603130" y="6077472"/>
            <a:ext cx="1598257" cy="1651025"/>
          </a:xfrm>
          <a:prstGeom prst="circularArrow">
            <a:avLst>
              <a:gd name="adj1" fmla="val 8900"/>
              <a:gd name="adj2" fmla="val 1142319"/>
              <a:gd name="adj3" fmla="val 20171781"/>
              <a:gd name="adj4" fmla="val 3256194"/>
              <a:gd name="adj5" fmla="val 10637"/>
            </a:avLst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351" name="图片 350">
            <a:extLst>
              <a:ext uri="{FF2B5EF4-FFF2-40B4-BE49-F238E27FC236}">
                <a16:creationId xmlns:a16="http://schemas.microsoft.com/office/drawing/2014/main" id="{84681FD1-32FC-7907-1032-F856AAE3519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27" y="5679182"/>
            <a:ext cx="1739291" cy="1644636"/>
          </a:xfrm>
          <a:prstGeom prst="rect">
            <a:avLst/>
          </a:prstGeom>
        </p:spPr>
      </p:pic>
      <p:pic>
        <p:nvPicPr>
          <p:cNvPr id="357" name="图片 356">
            <a:extLst>
              <a:ext uri="{FF2B5EF4-FFF2-40B4-BE49-F238E27FC236}">
                <a16:creationId xmlns:a16="http://schemas.microsoft.com/office/drawing/2014/main" id="{EA367852-38B9-27AE-C631-00D4DA003D62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6251" t="3508" r="5208" b="11161"/>
          <a:stretch>
            <a:fillRect/>
          </a:stretch>
        </p:blipFill>
        <p:spPr>
          <a:xfrm>
            <a:off x="9782628" y="1888509"/>
            <a:ext cx="937986" cy="903979"/>
          </a:xfrm>
          <a:prstGeom prst="rect">
            <a:avLst/>
          </a:prstGeom>
        </p:spPr>
      </p:pic>
      <p:pic>
        <p:nvPicPr>
          <p:cNvPr id="361" name="图片 360">
            <a:extLst>
              <a:ext uri="{FF2B5EF4-FFF2-40B4-BE49-F238E27FC236}">
                <a16:creationId xmlns:a16="http://schemas.microsoft.com/office/drawing/2014/main" id="{6B0C1F25-F763-EFAC-4EA4-9819529BB95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896225" y="4362450"/>
            <a:ext cx="3442278" cy="1276350"/>
          </a:xfrm>
          <a:prstGeom prst="rect">
            <a:avLst/>
          </a:prstGeom>
        </p:spPr>
      </p:pic>
      <p:pic>
        <p:nvPicPr>
          <p:cNvPr id="365" name="图片 364">
            <a:extLst>
              <a:ext uri="{FF2B5EF4-FFF2-40B4-BE49-F238E27FC236}">
                <a16:creationId xmlns:a16="http://schemas.microsoft.com/office/drawing/2014/main" id="{4B420EA1-BF0E-169E-0D77-D208FF43164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8852" y="6029993"/>
            <a:ext cx="1644340" cy="1532858"/>
          </a:xfrm>
          <a:prstGeom prst="rect">
            <a:avLst/>
          </a:prstGeom>
        </p:spPr>
      </p:pic>
      <p:pic>
        <p:nvPicPr>
          <p:cNvPr id="367" name="图片 366">
            <a:extLst>
              <a:ext uri="{FF2B5EF4-FFF2-40B4-BE49-F238E27FC236}">
                <a16:creationId xmlns:a16="http://schemas.microsoft.com/office/drawing/2014/main" id="{ACED4F3C-FF12-63EE-2BAA-EC21E0D6A85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965685" y="6008914"/>
            <a:ext cx="1741520" cy="157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55656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184</Words>
  <Application>Microsoft Office PowerPoint</Application>
  <DocSecurity>0</DocSecurity>
  <PresentationFormat>自定义</PresentationFormat>
  <Paragraphs>62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Arial</vt:lpstr>
      <vt:lpstr>Calibri</vt:lpstr>
      <vt:lpstr>ChatGPT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HA195337@365mak.com</cp:lastModifiedBy>
  <cp:revision>4</cp:revision>
  <dcterms:created xsi:type="dcterms:W3CDTF">2026-09-12T20:17:52Z</dcterms:created>
  <dcterms:modified xsi:type="dcterms:W3CDTF">2026-09-13T11:06:46Z</dcterms:modified>
</cp:coreProperties>
</file>